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เอฟซี มินิมอล" panose="020B0604020202020204" charset="-34"/>
      <p:regular r:id="rId7"/>
    </p:embeddedFont>
    <p:embeddedFont>
      <p:font typeface="เอฟซี มินิมอล Bold" panose="020B0604020202020204" charset="-3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2982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53303" y="3245037"/>
            <a:ext cx="7739355" cy="5709706"/>
          </a:xfrm>
          <a:custGeom>
            <a:avLst/>
            <a:gdLst/>
            <a:ahLst/>
            <a:cxnLst/>
            <a:rect l="l" t="t" r="r" b="b"/>
            <a:pathLst>
              <a:path w="7739355" h="5709706">
                <a:moveTo>
                  <a:pt x="0" y="0"/>
                </a:moveTo>
                <a:lnTo>
                  <a:pt x="7739355" y="0"/>
                </a:lnTo>
                <a:lnTo>
                  <a:pt x="7739355" y="5709706"/>
                </a:lnTo>
                <a:lnTo>
                  <a:pt x="0" y="57097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r>
              <a:rPr lang="en-US"/>
              <a:t> </a:t>
            </a:r>
            <a:endParaRPr lang="th-TH"/>
          </a:p>
        </p:txBody>
      </p:sp>
      <p:sp>
        <p:nvSpPr>
          <p:cNvPr id="3" name="Freeform 3"/>
          <p:cNvSpPr/>
          <p:nvPr/>
        </p:nvSpPr>
        <p:spPr>
          <a:xfrm flipV="1">
            <a:off x="-3676" y="-33955"/>
            <a:ext cx="4398028" cy="3996708"/>
          </a:xfrm>
          <a:custGeom>
            <a:avLst/>
            <a:gdLst/>
            <a:ahLst/>
            <a:cxnLst/>
            <a:rect l="l" t="t" r="r" b="b"/>
            <a:pathLst>
              <a:path w="4398028" h="3996708">
                <a:moveTo>
                  <a:pt x="0" y="3996708"/>
                </a:moveTo>
                <a:lnTo>
                  <a:pt x="4398027" y="3996708"/>
                </a:lnTo>
                <a:lnTo>
                  <a:pt x="4398027" y="0"/>
                </a:lnTo>
                <a:lnTo>
                  <a:pt x="0" y="0"/>
                </a:lnTo>
                <a:lnTo>
                  <a:pt x="0" y="3996708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8028833"/>
            <a:ext cx="6173660" cy="2971074"/>
          </a:xfrm>
          <a:custGeom>
            <a:avLst/>
            <a:gdLst/>
            <a:ahLst/>
            <a:cxnLst/>
            <a:rect l="l" t="t" r="r" b="b"/>
            <a:pathLst>
              <a:path w="6173660" h="2971074">
                <a:moveTo>
                  <a:pt x="0" y="0"/>
                </a:moveTo>
                <a:lnTo>
                  <a:pt x="6173660" y="0"/>
                </a:lnTo>
                <a:lnTo>
                  <a:pt x="6173660" y="2971074"/>
                </a:lnTo>
                <a:lnTo>
                  <a:pt x="0" y="29710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2969268" y="5937986"/>
            <a:ext cx="4587232" cy="5059447"/>
          </a:xfrm>
          <a:custGeom>
            <a:avLst/>
            <a:gdLst/>
            <a:ahLst/>
            <a:cxnLst/>
            <a:rect l="l" t="t" r="r" b="b"/>
            <a:pathLst>
              <a:path w="4587232" h="5059447">
                <a:moveTo>
                  <a:pt x="4587232" y="0"/>
                </a:moveTo>
                <a:lnTo>
                  <a:pt x="0" y="0"/>
                </a:lnTo>
                <a:lnTo>
                  <a:pt x="0" y="5059447"/>
                </a:lnTo>
                <a:lnTo>
                  <a:pt x="4587232" y="5059447"/>
                </a:lnTo>
                <a:lnTo>
                  <a:pt x="4587232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3134337" y="6143515"/>
            <a:ext cx="3441663" cy="3703895"/>
          </a:xfrm>
          <a:custGeom>
            <a:avLst/>
            <a:gdLst/>
            <a:ahLst/>
            <a:cxnLst/>
            <a:rect l="l" t="t" r="r" b="b"/>
            <a:pathLst>
              <a:path w="3861082" h="4326142">
                <a:moveTo>
                  <a:pt x="0" y="0"/>
                </a:moveTo>
                <a:lnTo>
                  <a:pt x="3861082" y="0"/>
                </a:lnTo>
                <a:lnTo>
                  <a:pt x="3861082" y="4326142"/>
                </a:lnTo>
                <a:lnTo>
                  <a:pt x="0" y="43261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400000">
            <a:off x="1422714" y="5315457"/>
            <a:ext cx="1655812" cy="1823556"/>
          </a:xfrm>
          <a:custGeom>
            <a:avLst/>
            <a:gdLst/>
            <a:ahLst/>
            <a:cxnLst/>
            <a:rect l="l" t="t" r="r" b="b"/>
            <a:pathLst>
              <a:path w="2160958" h="2421242">
                <a:moveTo>
                  <a:pt x="0" y="0"/>
                </a:moveTo>
                <a:lnTo>
                  <a:pt x="2160958" y="0"/>
                </a:lnTo>
                <a:lnTo>
                  <a:pt x="2160958" y="2421242"/>
                </a:lnTo>
                <a:lnTo>
                  <a:pt x="0" y="24212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400000">
            <a:off x="1724684" y="8857137"/>
            <a:ext cx="1620719" cy="1815931"/>
          </a:xfrm>
          <a:custGeom>
            <a:avLst/>
            <a:gdLst/>
            <a:ahLst/>
            <a:cxnLst/>
            <a:rect l="l" t="t" r="r" b="b"/>
            <a:pathLst>
              <a:path w="2160958" h="2421242">
                <a:moveTo>
                  <a:pt x="0" y="0"/>
                </a:moveTo>
                <a:lnTo>
                  <a:pt x="2160958" y="0"/>
                </a:lnTo>
                <a:lnTo>
                  <a:pt x="2160958" y="2421242"/>
                </a:lnTo>
                <a:lnTo>
                  <a:pt x="0" y="24212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400000">
            <a:off x="669435" y="7056303"/>
            <a:ext cx="1620719" cy="1815931"/>
          </a:xfrm>
          <a:custGeom>
            <a:avLst/>
            <a:gdLst/>
            <a:ahLst/>
            <a:cxnLst/>
            <a:rect l="l" t="t" r="r" b="b"/>
            <a:pathLst>
              <a:path w="2160958" h="2421242">
                <a:moveTo>
                  <a:pt x="0" y="0"/>
                </a:moveTo>
                <a:lnTo>
                  <a:pt x="2160958" y="0"/>
                </a:lnTo>
                <a:lnTo>
                  <a:pt x="2160958" y="2421242"/>
                </a:lnTo>
                <a:lnTo>
                  <a:pt x="0" y="242124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862199" y="3875584"/>
            <a:ext cx="6694301" cy="1727546"/>
          </a:xfrm>
          <a:custGeom>
            <a:avLst/>
            <a:gdLst/>
            <a:ahLst/>
            <a:cxnLst/>
            <a:rect l="l" t="t" r="r" b="b"/>
            <a:pathLst>
              <a:path w="6918996" h="2101645">
                <a:moveTo>
                  <a:pt x="0" y="0"/>
                </a:moveTo>
                <a:lnTo>
                  <a:pt x="6918996" y="0"/>
                </a:lnTo>
                <a:lnTo>
                  <a:pt x="6918996" y="2101644"/>
                </a:lnTo>
                <a:lnTo>
                  <a:pt x="0" y="21016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3065709" y="385050"/>
            <a:ext cx="741900" cy="741900"/>
          </a:xfrm>
          <a:custGeom>
            <a:avLst/>
            <a:gdLst/>
            <a:ahLst/>
            <a:cxnLst/>
            <a:rect l="l" t="t" r="r" b="b"/>
            <a:pathLst>
              <a:path w="741900" h="741900">
                <a:moveTo>
                  <a:pt x="0" y="0"/>
                </a:moveTo>
                <a:lnTo>
                  <a:pt x="741899" y="0"/>
                </a:lnTo>
                <a:lnTo>
                  <a:pt x="741899" y="741900"/>
                </a:lnTo>
                <a:lnTo>
                  <a:pt x="0" y="7419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2418441" y="4453493"/>
            <a:ext cx="3672152" cy="319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5"/>
              </a:lnSpc>
            </a:pPr>
            <a:r>
              <a:rPr lang="en-US" sz="2699" spc="80" dirty="0">
                <a:solidFill>
                  <a:srgbClr val="FFFFFF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..................................................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44274" y="5065822"/>
            <a:ext cx="3210878" cy="24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999" dirty="0" err="1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ตำแหน่ง</a:t>
            </a:r>
            <a:r>
              <a:rPr lang="en-US" sz="1999" dirty="0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 </a:t>
            </a:r>
            <a:r>
              <a:rPr lang="en-US" sz="1999" dirty="0" err="1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ครู</a:t>
            </a:r>
            <a:endParaRPr lang="en-US" sz="1999" dirty="0">
              <a:solidFill>
                <a:srgbClr val="000000"/>
              </a:solidFill>
              <a:latin typeface="เอฟซี มินิมอล"/>
              <a:ea typeface="เอฟซี มินิมอล"/>
              <a:cs typeface="เอฟซี มินิมอล"/>
              <a:sym typeface="เอฟซี มินิมอล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336541" y="1420743"/>
            <a:ext cx="5835951" cy="656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60"/>
              </a:lnSpc>
            </a:pPr>
            <a:r>
              <a:rPr lang="en-US" sz="2307" dirty="0" err="1">
                <a:solidFill>
                  <a:srgbClr val="0070D4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งานส่งเสริมการวิจัย</a:t>
            </a:r>
            <a:r>
              <a:rPr lang="en-US" sz="2307" dirty="0">
                <a:solidFill>
                  <a:srgbClr val="0070D4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 </a:t>
            </a:r>
            <a:r>
              <a:rPr lang="en-US" sz="2307" dirty="0" err="1">
                <a:solidFill>
                  <a:srgbClr val="0070D4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นวัตกรรมและสิ่งประดิษฐ์</a:t>
            </a:r>
            <a:endParaRPr lang="en-US" sz="2307" dirty="0">
              <a:solidFill>
                <a:srgbClr val="0070D4"/>
              </a:solidFill>
              <a:latin typeface="เอฟซี มินิมอล"/>
              <a:ea typeface="เอฟซี มินิมอล"/>
              <a:cs typeface="เอฟซี มินิมอล"/>
              <a:sym typeface="เอฟซี มินิมอล"/>
            </a:endParaRPr>
          </a:p>
          <a:p>
            <a:pPr algn="r">
              <a:lnSpc>
                <a:spcPts val="2560"/>
              </a:lnSpc>
            </a:pPr>
            <a:endParaRPr lang="en-US" sz="2307" dirty="0">
              <a:solidFill>
                <a:srgbClr val="0070D4"/>
              </a:solidFill>
              <a:latin typeface="เอฟซี มินิมอล"/>
              <a:ea typeface="เอฟซี มินิมอล"/>
              <a:cs typeface="เอฟซี มินิมอล"/>
              <a:sym typeface="เอฟซี มินิมอล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338842" y="2277924"/>
            <a:ext cx="5904684" cy="606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53"/>
              </a:lnSpc>
            </a:pPr>
            <a:r>
              <a:rPr lang="en-US" sz="4230" b="1">
                <a:solidFill>
                  <a:srgbClr val="0672D1"/>
                </a:solidFill>
                <a:latin typeface="เอฟซี มินิมอล Bold"/>
                <a:ea typeface="เอฟซี มินิมอล Bold"/>
                <a:cs typeface="เอฟซี มินิมอล Bold"/>
                <a:sym typeface="เอฟซี มินิมอล Bold"/>
              </a:rPr>
              <a:t>รายงานวิจัยในชั้นเรียน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300328" y="541141"/>
            <a:ext cx="4966547" cy="81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31"/>
              </a:lnSpc>
            </a:pPr>
            <a:r>
              <a:rPr lang="en-US" sz="2379">
                <a:solidFill>
                  <a:srgbClr val="202222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วิทยาลัยเทคนิคอุบลราชธานี</a:t>
            </a:r>
          </a:p>
          <a:p>
            <a:pPr algn="r">
              <a:lnSpc>
                <a:spcPts val="3331"/>
              </a:lnSpc>
            </a:pPr>
            <a:endParaRPr lang="en-US" sz="2379">
              <a:solidFill>
                <a:srgbClr val="202222"/>
              </a:solidFill>
              <a:latin typeface="เอฟซี มินิมอล"/>
              <a:ea typeface="เอฟซี มินิมอล"/>
              <a:cs typeface="เอฟซี มินิมอล"/>
              <a:sym typeface="เอฟซี มินิมอล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4985859" y="1011574"/>
            <a:ext cx="2289696" cy="239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1"/>
              </a:lnSpc>
              <a:spcBef>
                <a:spcPct val="0"/>
              </a:spcBef>
            </a:pPr>
            <a:r>
              <a:rPr lang="en-US" sz="1767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ประจำปีการศึกษา ๒๕๖๙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493819" y="1871312"/>
            <a:ext cx="4749707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0"/>
              </a:lnSpc>
              <a:spcBef>
                <a:spcPct val="0"/>
              </a:spcBef>
            </a:pPr>
            <a:r>
              <a:rPr lang="en-US" sz="1811" dirty="0" err="1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สถาบันการอาชีวศึกษาภาคตะวันออกเฉียงเหนือ</a:t>
            </a:r>
            <a:r>
              <a:rPr lang="en-US" sz="1811" dirty="0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 ๔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27386" y="2936116"/>
            <a:ext cx="472797" cy="279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8"/>
              </a:lnSpc>
              <a:spcBef>
                <a:spcPct val="0"/>
              </a:spcBef>
            </a:pPr>
            <a:r>
              <a:rPr lang="en-US" sz="1962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เรื่อง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167615" y="3314827"/>
            <a:ext cx="5231973" cy="239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3"/>
              </a:lnSpc>
              <a:spcBef>
                <a:spcPct val="0"/>
              </a:spcBef>
            </a:pPr>
            <a:r>
              <a:rPr lang="en-US" sz="1634" dirty="0">
                <a:solidFill>
                  <a:srgbClr val="000000"/>
                </a:solidFill>
                <a:latin typeface="เอฟซี มินิมอล"/>
                <a:ea typeface="เอฟซี มินิมอล"/>
                <a:cs typeface="เอฟซี มินิมอล"/>
                <a:sym typeface="เอฟซี มินิมอล"/>
              </a:rPr>
              <a:t>.........................................................................................................................................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29</Words>
  <Application>Microsoft Office PowerPoint</Application>
  <PresentationFormat>กำหนดเอง</PresentationFormat>
  <Paragraphs>10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เอฟซี มินิมอล Bold</vt:lpstr>
      <vt:lpstr>Calibri</vt:lpstr>
      <vt:lpstr>เอฟซี มินิมอล</vt:lpstr>
      <vt:lpstr>Office Theme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สีน้ำเงิน สีฟ้า สีขาว ทางการ โมเดิร์น เรียบง่าย หน้าปก รายงาน ปกรายงาน เอกสาร A4</dc:title>
  <dc:creator>พิริยะ ข่ายกระโทก</dc:creator>
  <cp:lastModifiedBy>user</cp:lastModifiedBy>
  <cp:revision>5</cp:revision>
  <dcterms:created xsi:type="dcterms:W3CDTF">2006-08-16T00:00:00Z</dcterms:created>
  <dcterms:modified xsi:type="dcterms:W3CDTF">2026-06-16T07:18:42Z</dcterms:modified>
  <dc:identifier>DAHK2X0Jxog</dc:identifier>
</cp:coreProperties>
</file>