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Prachason Neue Mon SemiCondensed" panose="020B0604020202020204" charset="-34"/>
      <p:regular r:id="rId3"/>
    </p:embeddedFont>
    <p:embeddedFont>
      <p:font typeface="Prachason Neue Mon SemiCondensed Medium" panose="020B0604020202020204" charset="-34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10" d="100"/>
          <a:sy n="110" d="100"/>
        </p:scale>
        <p:origin x="138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40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" t="-4132" r="-1511" b="-41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04270" y="3923186"/>
            <a:ext cx="3534121" cy="7097815"/>
          </a:xfrm>
          <a:custGeom>
            <a:avLst/>
            <a:gdLst/>
            <a:ahLst/>
            <a:cxnLst/>
            <a:rect l="l" t="t" r="r" b="b"/>
            <a:pathLst>
              <a:path w="3534121" h="7097815">
                <a:moveTo>
                  <a:pt x="0" y="0"/>
                </a:moveTo>
                <a:lnTo>
                  <a:pt x="3534121" y="0"/>
                </a:lnTo>
                <a:lnTo>
                  <a:pt x="3534121" y="7097815"/>
                </a:lnTo>
                <a:lnTo>
                  <a:pt x="0" y="70978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-1517851" y="-329001"/>
            <a:ext cx="3534121" cy="7097815"/>
          </a:xfrm>
          <a:custGeom>
            <a:avLst/>
            <a:gdLst/>
            <a:ahLst/>
            <a:cxnLst/>
            <a:rect l="l" t="t" r="r" b="b"/>
            <a:pathLst>
              <a:path w="3534121" h="7097815">
                <a:moveTo>
                  <a:pt x="0" y="7097815"/>
                </a:moveTo>
                <a:lnTo>
                  <a:pt x="3534121" y="7097815"/>
                </a:lnTo>
                <a:lnTo>
                  <a:pt x="3534121" y="0"/>
                </a:lnTo>
                <a:lnTo>
                  <a:pt x="0" y="0"/>
                </a:lnTo>
                <a:lnTo>
                  <a:pt x="0" y="709781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5400000">
            <a:off x="4391138" y="7602625"/>
            <a:ext cx="2293105" cy="4605399"/>
          </a:xfrm>
          <a:custGeom>
            <a:avLst/>
            <a:gdLst/>
            <a:ahLst/>
            <a:cxnLst/>
            <a:rect l="l" t="t" r="r" b="b"/>
            <a:pathLst>
              <a:path w="2293105" h="4605399">
                <a:moveTo>
                  <a:pt x="0" y="0"/>
                </a:moveTo>
                <a:lnTo>
                  <a:pt x="2293104" y="0"/>
                </a:lnTo>
                <a:lnTo>
                  <a:pt x="2293104" y="4605399"/>
                </a:lnTo>
                <a:lnTo>
                  <a:pt x="0" y="46053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V="1">
            <a:off x="1683434" y="3804570"/>
            <a:ext cx="2206275" cy="2482447"/>
          </a:xfrm>
          <a:custGeom>
            <a:avLst/>
            <a:gdLst/>
            <a:ahLst/>
            <a:cxnLst/>
            <a:rect l="l" t="t" r="r" b="b"/>
            <a:pathLst>
              <a:path w="2941700" h="3309929">
                <a:moveTo>
                  <a:pt x="0" y="3309929"/>
                </a:moveTo>
                <a:lnTo>
                  <a:pt x="2941700" y="3309929"/>
                </a:lnTo>
                <a:lnTo>
                  <a:pt x="2941700" y="0"/>
                </a:lnTo>
                <a:lnTo>
                  <a:pt x="0" y="0"/>
                </a:lnTo>
                <a:lnTo>
                  <a:pt x="0" y="330992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flipV="1">
            <a:off x="3989918" y="3923186"/>
            <a:ext cx="2206275" cy="2482447"/>
          </a:xfrm>
          <a:custGeom>
            <a:avLst/>
            <a:gdLst/>
            <a:ahLst/>
            <a:cxnLst/>
            <a:rect l="l" t="t" r="r" b="b"/>
            <a:pathLst>
              <a:path w="2941700" h="3309929">
                <a:moveTo>
                  <a:pt x="0" y="3309929"/>
                </a:moveTo>
                <a:lnTo>
                  <a:pt x="2941700" y="3309929"/>
                </a:lnTo>
                <a:lnTo>
                  <a:pt x="2941700" y="0"/>
                </a:lnTo>
                <a:lnTo>
                  <a:pt x="0" y="0"/>
                </a:lnTo>
                <a:lnTo>
                  <a:pt x="0" y="330992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flipV="1">
            <a:off x="2757133" y="5843375"/>
            <a:ext cx="2206275" cy="2482447"/>
          </a:xfrm>
          <a:custGeom>
            <a:avLst/>
            <a:gdLst/>
            <a:ahLst/>
            <a:cxnLst/>
            <a:rect l="l" t="t" r="r" b="b"/>
            <a:pathLst>
              <a:path w="2941700" h="3309929">
                <a:moveTo>
                  <a:pt x="0" y="3309929"/>
                </a:moveTo>
                <a:lnTo>
                  <a:pt x="2941700" y="3309929"/>
                </a:lnTo>
                <a:lnTo>
                  <a:pt x="2941700" y="0"/>
                </a:lnTo>
                <a:lnTo>
                  <a:pt x="0" y="0"/>
                </a:lnTo>
                <a:lnTo>
                  <a:pt x="0" y="330992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V="1">
            <a:off x="3989918" y="7708049"/>
            <a:ext cx="2206275" cy="2482447"/>
          </a:xfrm>
          <a:custGeom>
            <a:avLst/>
            <a:gdLst/>
            <a:ahLst/>
            <a:cxnLst/>
            <a:rect l="l" t="t" r="r" b="b"/>
            <a:pathLst>
              <a:path w="2206275" h="2482447">
                <a:moveTo>
                  <a:pt x="0" y="2482447"/>
                </a:moveTo>
                <a:lnTo>
                  <a:pt x="2206275" y="2482447"/>
                </a:lnTo>
                <a:lnTo>
                  <a:pt x="2206275" y="0"/>
                </a:lnTo>
                <a:lnTo>
                  <a:pt x="0" y="0"/>
                </a:lnTo>
                <a:lnTo>
                  <a:pt x="0" y="2482447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flipV="1">
            <a:off x="5201240" y="5814800"/>
            <a:ext cx="2206275" cy="2482447"/>
          </a:xfrm>
          <a:custGeom>
            <a:avLst/>
            <a:gdLst/>
            <a:ahLst/>
            <a:cxnLst/>
            <a:rect l="l" t="t" r="r" b="b"/>
            <a:pathLst>
              <a:path w="2941700" h="3309929">
                <a:moveTo>
                  <a:pt x="0" y="3309929"/>
                </a:moveTo>
                <a:lnTo>
                  <a:pt x="2941700" y="3309929"/>
                </a:lnTo>
                <a:lnTo>
                  <a:pt x="2941700" y="0"/>
                </a:lnTo>
                <a:lnTo>
                  <a:pt x="0" y="0"/>
                </a:lnTo>
                <a:lnTo>
                  <a:pt x="0" y="330992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flipH="1">
            <a:off x="-1424135" y="8787347"/>
            <a:ext cx="5313844" cy="1497538"/>
          </a:xfrm>
          <a:custGeom>
            <a:avLst/>
            <a:gdLst/>
            <a:ahLst/>
            <a:cxnLst/>
            <a:rect l="l" t="t" r="r" b="b"/>
            <a:pathLst>
              <a:path w="5313844" h="1497538">
                <a:moveTo>
                  <a:pt x="5313844" y="0"/>
                </a:moveTo>
                <a:lnTo>
                  <a:pt x="0" y="0"/>
                </a:lnTo>
                <a:lnTo>
                  <a:pt x="0" y="1497538"/>
                </a:lnTo>
                <a:lnTo>
                  <a:pt x="5313844" y="1497538"/>
                </a:lnTo>
                <a:lnTo>
                  <a:pt x="531384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3725476" y="246854"/>
            <a:ext cx="3331274" cy="489779"/>
            <a:chOff x="0" y="0"/>
            <a:chExt cx="4146246" cy="6096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146247" cy="609600"/>
            </a:xfrm>
            <a:custGeom>
              <a:avLst/>
              <a:gdLst/>
              <a:ahLst/>
              <a:cxnLst/>
              <a:rect l="l" t="t" r="r" b="b"/>
              <a:pathLst>
                <a:path w="4146247" h="609600">
                  <a:moveTo>
                    <a:pt x="203200" y="0"/>
                  </a:moveTo>
                  <a:lnTo>
                    <a:pt x="4146247" y="0"/>
                  </a:lnTo>
                  <a:lnTo>
                    <a:pt x="3943047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54C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1600" y="-28575"/>
              <a:ext cx="3943046" cy="638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3962519" y="344415"/>
            <a:ext cx="2817904" cy="40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68"/>
              </a:lnSpc>
            </a:pPr>
            <a:r>
              <a:rPr lang="en-US" sz="2007" dirty="0" err="1">
                <a:solidFill>
                  <a:srgbClr val="FFFFFF"/>
                </a:solidFill>
                <a:latin typeface="Prachason Neue Mon SemiCondensed"/>
                <a:ea typeface="Prachason Neue Mon SemiCondensed"/>
                <a:cs typeface="Prachason Neue Mon SemiCondensed"/>
                <a:sym typeface="Prachason Neue Mon SemiCondensed"/>
              </a:rPr>
              <a:t>วิทยาลัยเทคนิคอุบลราชธานี</a:t>
            </a:r>
            <a:endParaRPr lang="en-US" sz="2007" dirty="0">
              <a:solidFill>
                <a:srgbClr val="FFFFFF"/>
              </a:solidFill>
              <a:latin typeface="Prachason Neue Mon SemiCondensed"/>
              <a:ea typeface="Prachason Neue Mon SemiCondensed"/>
              <a:cs typeface="Prachason Neue Mon SemiCondensed"/>
              <a:sym typeface="Prachason Neue Mon SemiCondensed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3284501" y="151147"/>
            <a:ext cx="681193" cy="681193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4CB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3284501" y="151147"/>
            <a:ext cx="705418" cy="705418"/>
          </a:xfrm>
          <a:custGeom>
            <a:avLst/>
            <a:gdLst/>
            <a:ahLst/>
            <a:cxnLst/>
            <a:rect l="l" t="t" r="r" b="b"/>
            <a:pathLst>
              <a:path w="705418" h="705418">
                <a:moveTo>
                  <a:pt x="0" y="0"/>
                </a:moveTo>
                <a:lnTo>
                  <a:pt x="705417" y="0"/>
                </a:lnTo>
                <a:lnTo>
                  <a:pt x="705417" y="705417"/>
                </a:lnTo>
                <a:lnTo>
                  <a:pt x="0" y="7054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1392621" y="1881381"/>
            <a:ext cx="5693222" cy="13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36"/>
              </a:lnSpc>
            </a:pPr>
            <a:r>
              <a:rPr lang="en-US" sz="3759" b="1" dirty="0" err="1">
                <a:solidFill>
                  <a:srgbClr val="254CB8"/>
                </a:solidFill>
                <a:latin typeface="Prachason Neue Mon SemiCondensed Medium"/>
                <a:ea typeface="Prachason Neue Mon SemiCondensed Medium"/>
                <a:cs typeface="Prachason Neue Mon SemiCondensed Medium"/>
                <a:sym typeface="Prachason Neue Mon SemiCondensed Medium"/>
              </a:rPr>
              <a:t>รายงานวิจัยในชั้นเรียน</a:t>
            </a:r>
            <a:endParaRPr lang="en-US" sz="3759" b="1" dirty="0">
              <a:solidFill>
                <a:srgbClr val="254CB8"/>
              </a:solidFill>
              <a:latin typeface="Prachason Neue Mon SemiCondensed Medium"/>
              <a:ea typeface="Prachason Neue Mon SemiCondensed Medium"/>
              <a:cs typeface="Prachason Neue Mon SemiCondensed Medium"/>
              <a:sym typeface="Prachason Neue Mon SemiCondensed Medium"/>
            </a:endParaRPr>
          </a:p>
          <a:p>
            <a:pPr algn="r">
              <a:lnSpc>
                <a:spcPts val="4436"/>
              </a:lnSpc>
            </a:pPr>
            <a:endParaRPr lang="en-US" sz="3759" b="1" dirty="0">
              <a:solidFill>
                <a:srgbClr val="254CB8"/>
              </a:solidFill>
              <a:latin typeface="Prachason Neue Mon SemiCondensed Medium"/>
              <a:ea typeface="Prachason Neue Mon SemiCondensed Medium"/>
              <a:cs typeface="Prachason Neue Mon SemiCondensed Medium"/>
              <a:sym typeface="Prachason Neue Mon SemiCondensed Medium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783643" y="2522126"/>
            <a:ext cx="5467678" cy="87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00"/>
              </a:lnSpc>
            </a:pPr>
            <a:endParaRPr lang="en-US" sz="2397" dirty="0">
              <a:solidFill>
                <a:srgbClr val="254CB8"/>
              </a:solidFill>
              <a:latin typeface="Prachason Neue Mon SemiCondensed"/>
              <a:ea typeface="Prachason Neue Mon SemiCondensed"/>
              <a:cs typeface="Prachason Neue Mon SemiCondensed"/>
              <a:sym typeface="Prachason Neue Mon SemiCondensed"/>
            </a:endParaRPr>
          </a:p>
          <a:p>
            <a:pPr algn="r">
              <a:lnSpc>
                <a:spcPts val="3500"/>
              </a:lnSpc>
            </a:pPr>
            <a:endParaRPr lang="en-US" sz="2397" dirty="0">
              <a:solidFill>
                <a:srgbClr val="254CB8"/>
              </a:solidFill>
              <a:latin typeface="Prachason Neue Mon SemiCondensed"/>
              <a:ea typeface="Prachason Neue Mon SemiCondensed"/>
              <a:cs typeface="Prachason Neue Mon SemiCondensed"/>
              <a:sym typeface="Prachason Neue Mon SemiCondense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86257" y="8815922"/>
            <a:ext cx="3593743" cy="373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9"/>
              </a:lnSpc>
            </a:pPr>
            <a:r>
              <a:rPr lang="th-TH" sz="2449" b="1" dirty="0">
                <a:solidFill>
                  <a:srgbClr val="254CB8"/>
                </a:solidFill>
                <a:latin typeface="Prachason Neue Mon SemiCondensed Medium"/>
                <a:ea typeface="Prachason Neue Mon SemiCondensed Medium"/>
                <a:cs typeface="Prachason Neue Mon SemiCondensed Medium"/>
                <a:sym typeface="Prachason Neue Mon SemiCondensed Medium"/>
              </a:rPr>
              <a:t>---------ชื่อ-----------</a:t>
            </a:r>
            <a:endParaRPr lang="en-US" sz="2449" b="1" dirty="0">
              <a:solidFill>
                <a:srgbClr val="254CB8"/>
              </a:solidFill>
              <a:latin typeface="Prachason Neue Mon SemiCondensed Medium"/>
              <a:ea typeface="Prachason Neue Mon SemiCondensed Medium"/>
              <a:cs typeface="Prachason Neue Mon SemiCondensed Medium"/>
              <a:sym typeface="Prachason Neue Mon SemiCondensed Medium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49210" y="9233401"/>
            <a:ext cx="2933900" cy="32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th-TH" sz="2108" dirty="0">
                <a:solidFill>
                  <a:srgbClr val="254CB8"/>
                </a:solidFill>
                <a:latin typeface="Prachason Neue Mon SemiCondensed"/>
                <a:ea typeface="Prachason Neue Mon SemiCondensed"/>
                <a:cs typeface="Prachason Neue Mon SemiCondensed"/>
                <a:sym typeface="Prachason Neue Mon SemiCondensed"/>
              </a:rPr>
              <a:t>------ตำแหน่ง-------------</a:t>
            </a:r>
            <a:endParaRPr lang="en-US" sz="2108" dirty="0">
              <a:solidFill>
                <a:srgbClr val="254CB8"/>
              </a:solidFill>
              <a:latin typeface="Prachason Neue Mon SemiCondensed"/>
              <a:ea typeface="Prachason Neue Mon SemiCondensed"/>
              <a:cs typeface="Prachason Neue Mon SemiCondensed"/>
              <a:sym typeface="Prachason Neue Mon SemiCondense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-196167" y="2378363"/>
            <a:ext cx="5467678" cy="467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16"/>
              </a:lnSpc>
            </a:pPr>
            <a:r>
              <a:rPr lang="en-US" sz="1997" dirty="0" err="1">
                <a:solidFill>
                  <a:srgbClr val="254CB8"/>
                </a:solidFill>
                <a:latin typeface="Prachason Neue Mon SemiCondensed"/>
                <a:ea typeface="Prachason Neue Mon SemiCondensed"/>
                <a:cs typeface="Prachason Neue Mon SemiCondensed"/>
                <a:sym typeface="Prachason Neue Mon SemiCondensed"/>
              </a:rPr>
              <a:t>เรื่อง</a:t>
            </a:r>
            <a:endParaRPr lang="en-US" sz="1997" dirty="0">
              <a:solidFill>
                <a:srgbClr val="254CB8"/>
              </a:solidFill>
              <a:latin typeface="Prachason Neue Mon SemiCondensed"/>
              <a:ea typeface="Prachason Neue Mon SemiCondensed"/>
              <a:cs typeface="Prachason Neue Mon SemiCondensed"/>
              <a:sym typeface="Prachason Neue Mon SemiCondense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316693" y="9631184"/>
            <a:ext cx="2933900" cy="321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87"/>
              </a:lnSpc>
            </a:pPr>
            <a:r>
              <a:rPr lang="en-US" sz="2108" dirty="0" err="1">
                <a:solidFill>
                  <a:srgbClr val="254CB8"/>
                </a:solidFill>
                <a:latin typeface="Prachason Neue Mon SemiCondensed"/>
                <a:ea typeface="Prachason Neue Mon SemiCondensed"/>
                <a:cs typeface="Prachason Neue Mon SemiCondensed"/>
                <a:sym typeface="Prachason Neue Mon SemiCondensed"/>
              </a:rPr>
              <a:t>แผนกวิชา</a:t>
            </a:r>
            <a:r>
              <a:rPr lang="en-US" sz="2108" dirty="0">
                <a:solidFill>
                  <a:srgbClr val="254CB8"/>
                </a:solidFill>
                <a:latin typeface="Prachason Neue Mon SemiCondensed"/>
                <a:ea typeface="Prachason Neue Mon SemiCondensed"/>
                <a:cs typeface="Prachason Neue Mon SemiCondensed"/>
                <a:sym typeface="Prachason Neue Mon SemiCondensed"/>
              </a:rPr>
              <a:t>_________________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2786571" y="1111423"/>
            <a:ext cx="4464750" cy="357524"/>
            <a:chOff x="0" y="0"/>
            <a:chExt cx="5557019" cy="44498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5557019" cy="444989"/>
            </a:xfrm>
            <a:custGeom>
              <a:avLst/>
              <a:gdLst/>
              <a:ahLst/>
              <a:cxnLst/>
              <a:rect l="l" t="t" r="r" b="b"/>
              <a:pathLst>
                <a:path w="5557019" h="444989">
                  <a:moveTo>
                    <a:pt x="203200" y="0"/>
                  </a:moveTo>
                  <a:lnTo>
                    <a:pt x="5557019" y="0"/>
                  </a:lnTo>
                  <a:lnTo>
                    <a:pt x="5353819" y="444989"/>
                  </a:lnTo>
                  <a:lnTo>
                    <a:pt x="0" y="44498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096E4">
                <a:alpha val="6784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01600" y="-28575"/>
              <a:ext cx="5353819" cy="4735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664479" y="1121103"/>
            <a:ext cx="4377665" cy="40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68"/>
              </a:lnSpc>
            </a:pPr>
            <a:r>
              <a:rPr lang="en-US" sz="2007" dirty="0" err="1">
                <a:solidFill>
                  <a:srgbClr val="B00606"/>
                </a:solidFill>
                <a:latin typeface="Prachason Neue Mon SemiCondensed"/>
                <a:ea typeface="Prachason Neue Mon SemiCondensed"/>
                <a:cs typeface="Prachason Neue Mon SemiCondensed"/>
                <a:sym typeface="Prachason Neue Mon SemiCondensed"/>
              </a:rPr>
              <a:t>งานวิจัย</a:t>
            </a:r>
            <a:r>
              <a:rPr lang="en-US" sz="2007" dirty="0">
                <a:solidFill>
                  <a:srgbClr val="B00606"/>
                </a:solidFill>
                <a:latin typeface="Prachason Neue Mon SemiCondensed"/>
                <a:ea typeface="Prachason Neue Mon SemiCondensed"/>
                <a:cs typeface="Prachason Neue Mon SemiCondensed"/>
                <a:sym typeface="Prachason Neue Mon SemiCondensed"/>
              </a:rPr>
              <a:t>  </a:t>
            </a:r>
            <a:r>
              <a:rPr lang="en-US" sz="2007" dirty="0" err="1">
                <a:solidFill>
                  <a:srgbClr val="B00606"/>
                </a:solidFill>
                <a:latin typeface="Prachason Neue Mon SemiCondensed"/>
                <a:ea typeface="Prachason Neue Mon SemiCondensed"/>
                <a:cs typeface="Prachason Neue Mon SemiCondensed"/>
                <a:sym typeface="Prachason Neue Mon SemiCondensed"/>
              </a:rPr>
              <a:t>พัฒนา</a:t>
            </a:r>
            <a:r>
              <a:rPr lang="en-US" sz="2007" dirty="0">
                <a:solidFill>
                  <a:srgbClr val="B00606"/>
                </a:solidFill>
                <a:latin typeface="Prachason Neue Mon SemiCondensed"/>
                <a:ea typeface="Prachason Neue Mon SemiCondensed"/>
                <a:cs typeface="Prachason Neue Mon SemiCondensed"/>
                <a:sym typeface="Prachason Neue Mon SemiCondensed"/>
              </a:rPr>
              <a:t> </a:t>
            </a:r>
            <a:r>
              <a:rPr lang="en-US" sz="2007" dirty="0" err="1">
                <a:solidFill>
                  <a:srgbClr val="B00606"/>
                </a:solidFill>
                <a:latin typeface="Prachason Neue Mon SemiCondensed"/>
                <a:ea typeface="Prachason Neue Mon SemiCondensed"/>
                <a:cs typeface="Prachason Neue Mon SemiCondensed"/>
                <a:sym typeface="Prachason Neue Mon SemiCondensed"/>
              </a:rPr>
              <a:t>นวัตกรรมและสิ่งประดิษฐ์</a:t>
            </a:r>
            <a:endParaRPr lang="en-US" sz="2007" dirty="0">
              <a:solidFill>
                <a:srgbClr val="B00606"/>
              </a:solidFill>
              <a:latin typeface="Prachason Neue Mon SemiCondensed"/>
              <a:ea typeface="Prachason Neue Mon SemiCondensed"/>
              <a:cs typeface="Prachason Neue Mon SemiCondensed"/>
              <a:sym typeface="Prachason Neue Mon SemiCondense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150039" y="772195"/>
            <a:ext cx="2817904" cy="30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68"/>
              </a:lnSpc>
            </a:pPr>
            <a:r>
              <a:rPr lang="en-US" sz="2007" dirty="0" err="1">
                <a:solidFill>
                  <a:srgbClr val="1153CE"/>
                </a:solidFill>
                <a:latin typeface="Prachason Neue Mon SemiCondensed"/>
                <a:ea typeface="Prachason Neue Mon SemiCondensed"/>
                <a:cs typeface="Prachason Neue Mon SemiCondensed"/>
                <a:sym typeface="Prachason Neue Mon SemiCondensed"/>
              </a:rPr>
              <a:t>ประจำปีการศึกษา</a:t>
            </a:r>
            <a:r>
              <a:rPr lang="en-US" sz="2007" dirty="0">
                <a:solidFill>
                  <a:srgbClr val="1153CE"/>
                </a:solidFill>
                <a:latin typeface="Prachason Neue Mon SemiCondensed"/>
                <a:ea typeface="Prachason Neue Mon SemiCondensed"/>
                <a:cs typeface="Prachason Neue Mon SemiCondensed"/>
                <a:sym typeface="Prachason Neue Mon SemiCondensed"/>
              </a:rPr>
              <a:t> 2568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202544" y="1504646"/>
            <a:ext cx="4870220" cy="30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68"/>
              </a:lnSpc>
            </a:pPr>
            <a:r>
              <a:rPr lang="en-US" sz="2007" dirty="0" err="1">
                <a:solidFill>
                  <a:srgbClr val="B00606"/>
                </a:solidFill>
                <a:latin typeface="Prachason Neue Mon SemiCondensed"/>
                <a:ea typeface="Prachason Neue Mon SemiCondensed"/>
                <a:cs typeface="Prachason Neue Mon SemiCondensed"/>
                <a:sym typeface="Prachason Neue Mon SemiCondensed"/>
              </a:rPr>
              <a:t>สถาบันการอาชีวศึกษาภาคตะวันออกเฉียงเหนือ</a:t>
            </a:r>
            <a:r>
              <a:rPr lang="en-US" sz="2007" dirty="0">
                <a:solidFill>
                  <a:srgbClr val="B00606"/>
                </a:solidFill>
                <a:latin typeface="Prachason Neue Mon SemiCondensed"/>
                <a:ea typeface="Prachason Neue Mon SemiCondensed"/>
                <a:cs typeface="Prachason Neue Mon SemiCondensed"/>
                <a:sym typeface="Prachason Neue Mon SemiCondensed"/>
              </a:rPr>
              <a:t> 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15283E-FC7F-8462-9788-8DC327C64A67}"/>
              </a:ext>
            </a:extLst>
          </p:cNvPr>
          <p:cNvSpPr/>
          <p:nvPr/>
        </p:nvSpPr>
        <p:spPr>
          <a:xfrm>
            <a:off x="249209" y="6184900"/>
            <a:ext cx="2270092" cy="2482447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35">
            <a:extLst>
              <a:ext uri="{FF2B5EF4-FFF2-40B4-BE49-F238E27FC236}">
                <a16:creationId xmlns:a16="http://schemas.microsoft.com/office/drawing/2014/main" id="{80C2E16D-7085-54AA-16DA-52BCFF2DE6F3}"/>
              </a:ext>
            </a:extLst>
          </p:cNvPr>
          <p:cNvSpPr txBox="1"/>
          <p:nvPr/>
        </p:nvSpPr>
        <p:spPr>
          <a:xfrm>
            <a:off x="1392621" y="2651248"/>
            <a:ext cx="5693222" cy="1132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36"/>
              </a:lnSpc>
            </a:pPr>
            <a:r>
              <a:rPr lang="en-US" sz="3759" b="1" dirty="0">
                <a:solidFill>
                  <a:srgbClr val="254CB8"/>
                </a:solidFill>
                <a:latin typeface="Prachason Neue Mon SemiCondensed Medium"/>
                <a:ea typeface="Prachason Neue Mon SemiCondensed Medium"/>
                <a:cs typeface="Prachason Neue Mon SemiCondensed Medium"/>
                <a:sym typeface="Prachason Neue Mon SemiCondensed Medium"/>
              </a:rPr>
              <a:t>________________________</a:t>
            </a:r>
          </a:p>
          <a:p>
            <a:pPr algn="r">
              <a:lnSpc>
                <a:spcPts val="4436"/>
              </a:lnSpc>
            </a:pPr>
            <a:endParaRPr lang="en-US" sz="3759" b="1" dirty="0">
              <a:solidFill>
                <a:srgbClr val="254CB8"/>
              </a:solidFill>
              <a:latin typeface="Prachason Neue Mon SemiCondensed Medium"/>
              <a:ea typeface="Prachason Neue Mon SemiCondensed Medium"/>
              <a:cs typeface="Prachason Neue Mon SemiCondensed Medium"/>
              <a:sym typeface="Prachason Neue Mon SemiCondense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</Words>
  <Application>Microsoft Office PowerPoint</Application>
  <PresentationFormat>กำหนดเอง</PresentationFormat>
  <Paragraphs>10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Prachason Neue Mon SemiCondensed</vt:lpstr>
      <vt:lpstr>Calibri</vt:lpstr>
      <vt:lpstr>Prachason Neue Mon SemiCondensed Medium</vt:lpstr>
      <vt:lpstr>Office Theme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สีน้ำเงิน สีขาว ทางการ ทันสมัย รายงานการประเมิน หน้าปก เอกสาร A4</dc:title>
  <dc:creator>user</dc:creator>
  <cp:lastModifiedBy>user</cp:lastModifiedBy>
  <cp:revision>4</cp:revision>
  <dcterms:created xsi:type="dcterms:W3CDTF">2006-08-16T00:00:00Z</dcterms:created>
  <dcterms:modified xsi:type="dcterms:W3CDTF">2025-05-21T06:32:44Z</dcterms:modified>
  <dc:identifier>DAGguRNpik0</dc:identifier>
</cp:coreProperties>
</file>